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RAG-based Chatbot for Mobica Factories Catalog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explores a RAG-based chatbot for the Mobica Factories catalog, demonstrating how advanced retrieval techniques enhance sales support and streamline information access.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686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Agenda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12062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2509" y="3220879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1206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34858" y="312062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19643" y="3220879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8212693" y="3120628"/>
            <a:ext cx="39896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Problem Statement &amp; Motivation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837724" y="443686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2509" y="4537115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615559" y="4436864"/>
            <a:ext cx="522612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Technical Architecture &amp; Key Technologies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434858" y="443686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19643" y="4537115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8212693" y="4436864"/>
            <a:ext cx="48323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System Workflow &amp; Demo Walkthrough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837724" y="575310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2509" y="5853351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615559" y="5753100"/>
            <a:ext cx="503027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Business Impact &amp; Future Enhancements</a:t>
            </a:r>
            <a:endParaRPr lang="en-US" sz="2200" dirty="0"/>
          </a:p>
        </p:txBody>
      </p:sp>
      <p:sp>
        <p:nvSpPr>
          <p:cNvPr id="18" name="Shape 16"/>
          <p:cNvSpPr/>
          <p:nvPr/>
        </p:nvSpPr>
        <p:spPr>
          <a:xfrm>
            <a:off x="7434858" y="575310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19643" y="5853351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6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8212693" y="57531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Q&amp;A / Conclusion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9829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Problem Statement &amp; Motivation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Customers and sales teams need quick, detailed product information. Manual lookups in large catalogs are time-consuming and error-prone. Language barriers can hinder communication in a diverse market.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build a system that instantly retrieves and delivers precise product details. To support both English and Arabic, ensuring accessibility for a broader audience.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1014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73134"/>
            <a:ext cx="63578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What It Does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5815608"/>
            <a:ext cx="58639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Acts as a sales assistant chatbot for Mobica Factories. Uses RAG to extract contextually relevant information from a PDF catalog. Supports bilingual interactions (English and Arabic).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7434858" y="5073134"/>
            <a:ext cx="63578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81793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81793" y="5815608"/>
            <a:ext cx="58639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Instant access to detailed product specifications. Enhances sales team efficiency and customer satisfaction. Streamlines the decision-making process during sales interactions.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4243" y="482560"/>
            <a:ext cx="5738693" cy="516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spc="-65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Technology Stack &amp; Innovations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612" y="1349692"/>
            <a:ext cx="1824871" cy="18248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27716" y="3393877"/>
            <a:ext cx="2064663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LangChain &amp; FAISS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14243" y="3757136"/>
            <a:ext cx="4291727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Conversational retrieval orchestration and efficient vector search.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586" y="1349692"/>
            <a:ext cx="1824990" cy="18249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951" y="3393996"/>
            <a:ext cx="2456259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Ollama Embeddings &amp; LLM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169218" y="3757255"/>
            <a:ext cx="4291846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Natural language understanding and precise answer generation.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7679" y="1349692"/>
            <a:ext cx="1824990" cy="18249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837902" y="3393996"/>
            <a:ext cx="2064663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Caching Mechanisms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9724311" y="3757255"/>
            <a:ext cx="4291846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Enhanced performance through pre-processed documents and vector stores.</a:t>
            </a:r>
            <a:endParaRPr lang="en-US" sz="13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039" y="4845248"/>
            <a:ext cx="1824990" cy="18249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005262" y="6889552"/>
            <a:ext cx="2064663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Semantic Chunking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2891671" y="7252811"/>
            <a:ext cx="4291846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retrieval accuracy via meaningful PDF catalog segments.</a:t>
            </a:r>
            <a:endParaRPr lang="en-US" sz="13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133" y="4845248"/>
            <a:ext cx="1824990" cy="182499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8560356" y="6889552"/>
            <a:ext cx="2064663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Streamlit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7446764" y="7252811"/>
            <a:ext cx="4291846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spc="-2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Responsive, interactive chatbot interface.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52989"/>
            <a:ext cx="79665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System Architecture &amp; Workflow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837748"/>
            <a:ext cx="12954952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4" name="Shape 2"/>
          <p:cNvSpPr/>
          <p:nvPr/>
        </p:nvSpPr>
        <p:spPr>
          <a:xfrm>
            <a:off x="3341489" y="4000083"/>
            <a:ext cx="30480" cy="837724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5" name="Shape 3"/>
          <p:cNvSpPr/>
          <p:nvPr/>
        </p:nvSpPr>
        <p:spPr>
          <a:xfrm>
            <a:off x="3087529" y="456848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272314" y="466873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948815" y="21159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Document Processing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77039" y="2611517"/>
            <a:ext cx="455973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Load the Mobica catalog PDF using PDFPlumber. Apply Semantic Chunking to create context-rich segments.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980271" y="4837688"/>
            <a:ext cx="30480" cy="837724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0" name="Shape 8"/>
          <p:cNvSpPr/>
          <p:nvPr/>
        </p:nvSpPr>
        <p:spPr>
          <a:xfrm>
            <a:off x="5726311" y="456848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911096" y="466873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587597" y="59149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Vector Store Creation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715822" y="6410444"/>
            <a:ext cx="455973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 embeddings and store them in FAISS for rapid retrieval.</a:t>
            </a: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8619173" y="4000083"/>
            <a:ext cx="30480" cy="837724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5" name="Shape 13"/>
          <p:cNvSpPr/>
          <p:nvPr/>
        </p:nvSpPr>
        <p:spPr>
          <a:xfrm>
            <a:off x="8365212" y="456848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549997" y="466873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26498" y="2499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Conversational Chain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4723" y="2994541"/>
            <a:ext cx="455973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 custom prompt template to guide the LLM for context-based responses.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11257955" y="4837688"/>
            <a:ext cx="30480" cy="837724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03994" y="456848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88779" y="466873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65281" y="59149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993505" y="6410444"/>
            <a:ext cx="455973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Automatically detect query language and respond in English or Arabic.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3195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Demo Walkthrough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394942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76124" y="23949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Interface Overview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76124" y="2890480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Interactive Streamlit-based chat interface.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196697" y="3512820"/>
            <a:ext cx="179427" cy="1644610"/>
          </a:xfrm>
          <a:prstGeom prst="roundRect">
            <a:avLst>
              <a:gd name="adj" fmla="val 56034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35098" y="351282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735098" y="4008358"/>
            <a:ext cx="657117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Querying product details (e.g., specifications of the REGAL desk). Demonstrating multilingual support with both English and Arabic queries.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555790" y="5396746"/>
            <a:ext cx="179427" cy="1261586"/>
          </a:xfrm>
          <a:prstGeom prst="roundRect">
            <a:avLst>
              <a:gd name="adj" fmla="val 56034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094190" y="53967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Highlights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094190" y="5892284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Speed and accuracy of data retrieval. Seamless transition between languages based on user input.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725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267" y="3504605"/>
            <a:ext cx="9662755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spc="-85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Business Impact &amp; Future Enhancements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267" y="4525089"/>
            <a:ext cx="6510933" cy="9191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34058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Current Impact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034058" y="6264712"/>
            <a:ext cx="6051352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Accelerates the sales process by providing instant, accurate product information. Enhances customer satisfaction and supports informed decision-making.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525089"/>
            <a:ext cx="6510933" cy="9191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4991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Future Enhancements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44991" y="6264712"/>
            <a:ext cx="6051352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real-time inventory and pricing data. Expand the system to cover additional product lines. Further refine the UI for an even more engaging user experience.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2025-02-24T08:53:07Z</dcterms:created>
  <dcterms:modified xsi:type="dcterms:W3CDTF">2025-02-24T08:53:07Z</dcterms:modified>
</cp:coreProperties>
</file>